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FFB7-4FE1-4E6B-9471-54DC6B11AECA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61998-3B17-4BD1-90E0-89C982A050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76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1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6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51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88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4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6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63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6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E117-6590-434E-9CDA-A636DA96F33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8D5B-4F19-4845-BF42-2CD4B6330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1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vital.lib.tsu.ru/vital/access/manager/Repository/vtls:000443903" TargetMode="External"/><Relationship Id="rId2" Type="http://schemas.openxmlformats.org/officeDocument/2006/relationships/hyperlink" Target="http://www.lib.tpu.ru/fulltext/c/2011/C77/V1/025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проектного обучения английскому языку студентов магистратуры Радиофизического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ладимировна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67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КРИТЕРИИ ОЦЕНИВАНИЯ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заявленной темы (знание содержания доклада).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 и последовательность выступления.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правильность.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оформление презентации при помощи компьютерной программы.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взаимодействовать с аудиторией.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4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ПРЕЗЕНТАЦИИ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558" y="1602119"/>
            <a:ext cx="6030884" cy="4522124"/>
          </a:xfrm>
        </p:spPr>
      </p:pic>
    </p:spTree>
    <p:extLst>
      <p:ext uri="{BB962C8B-B14F-4D97-AF65-F5344CB8AC3E}">
        <p14:creationId xmlns:p14="http://schemas.microsoft.com/office/powerpoint/2010/main" val="30252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1.Магистранты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РФФ опубликовали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 статей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«Известия высших учебных заведений. Физика»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РИНЦ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секции на английском языке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interaction of Electromagnetic Radiation with Matter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, которая проводится  в рамках Международной конференции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«Актуальные проблемы радиофизики»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2008 г.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Написана программа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«Английский язык для профессионального общения в области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аккредитованная в составе программы подготовки студентов магистратуры Фондом инновационных образовательных программ корпорации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«РОСНАНО» и Ассоциацией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инженерного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4.Создан курс   «Английский язык для профессионального общения в области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системе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каждом модуле этой программы предусмотрено обучение устной или письменной научной речи.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Реализуется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ориентированный подход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обучении, при котором студент - активный субъект деятельности, а преподаватель – консультант и помощник. Деятельность педагога обеспечивает учащемуся реализацию его личностного когнитивного и креативного потенциала, что решает проблему мотивации в обучении.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2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СТАТЬИ АВТОРА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 Использование технологии презентации: к проблеме повышения эффективности курса английского языка для специальных целей//Язык и культура: сб. статей XX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науч.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./отв. ред. С.К.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Томск, 2009. Т. 2. 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207-210.</a:t>
            </a:r>
          </a:p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 Использование метода проектов при формировании профессионально направленной иноязычной коммуникативной компетенции //Сборник статей XXI Международной научной конференции Язык и культура /ред.: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С.К. Томск: Томское университетское издательство, 2011. Сборник статей XXI Международной научной конференции Язык и культура, т.2. 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603-608</a:t>
            </a:r>
          </a:p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 Обучение иноязычному профессиональному общению магистрантов в контексте современной концепции образования //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Коомуникативные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аспекты языка и культуры. Томск: Изд-во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Том.политехн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ун-та, 2011. Коммуникативные аспекты языка и культуры, т.1. 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238-243(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www.lib.tpu.ru/fulltext/c/2011/C77/V1/025.pdf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О.В., Красилова Е.А. Формирование иноязычной дискурсивной компетенции студентов радиофизического факультета на основе сотрудничества преподавателей английского языка и профилирующих кафедр //Известия высших учебных заведений. Физика. 2012. , № 8(3). – с. 260-263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vital.lib.tsu.ru/vital/access/manager/Repository/vtls:000443903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Е.А ,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 Технология перевода научно-технической литературы//Известия высших учебных заведений. Физика. Том 55, август 2013. - № 10/ 3. – с. 153-155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О.В., Красилова Е.А  Выступление магистрантов на научной конференции как форма контроля овладения  иноязычным дискурсом” Язык и культура. Сборник статей ХХ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Международной научной конференции. Томск, ТГУ, 2013. – с. 208-210 http://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vital.lib.tsu.ru/vital/access/manager/Repository/vtls:000474505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Харапудченко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О.В., Красилова Е.А.  Обучение иноязычному дискурсу магистрантов радиофизических специальностей в условиях новой образовательной парадигмы //Известия высших учебных заведений ФИЗИКА. – 2015. Т. 58 Август № 8/3. – С. 318-321.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117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становлению профессиональной компетентности специалистов на основе метода проектов и интеграции курса английского языка с другими дисциплинами, изучаемыми в магистратуре</a:t>
            </a:r>
          </a:p>
        </p:txBody>
      </p:sp>
    </p:spTree>
    <p:extLst>
      <p:ext uri="{BB962C8B-B14F-4D97-AF65-F5344CB8AC3E}">
        <p14:creationId xmlns:p14="http://schemas.microsoft.com/office/powerpoint/2010/main" val="6653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умений представления результатов научной деятельности в письменной  форме на английском языке (публикация научных статей)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практических умений и навыков публичных выступлений на профессиональные и научные темы;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профессиональных  знаний;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исследовательской компетенции</a:t>
            </a:r>
          </a:p>
        </p:txBody>
      </p:sp>
    </p:spTree>
    <p:extLst>
      <p:ext uri="{BB962C8B-B14F-4D97-AF65-F5344CB8AC3E}">
        <p14:creationId xmlns:p14="http://schemas.microsoft.com/office/powerpoint/2010/main" val="28160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какой-то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 знания из разных областей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реального 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9708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конструировать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информационном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38975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проекта и поиск источника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разработки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работы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ПОДГОТОВКИ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большого 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текстового  материала, что предполагает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быстрого чтения и реферирования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англоязычных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традиционной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перевода научно- технической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и доклада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выступления на конференции на английском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ПОДГОТОВКИ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отрабатываются  прагматические клише при оформлении структурных частей научного текста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Absract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задания, формирующие умения развертывания научной речи, принимая во внимание  особенности научного стиля в английском языке;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выполняются упражнения по формированию навыков употребления ключевых лексических, грамматических, синтаксических и стилистических характеристик  языка в научной сфере;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задания на формирование базовых навыков по созданию связного научного текста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ПРЕЗЕНТАЦИЯ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одготовки;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;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712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Организация проектного обучения английскому языку студентов магистратуры Радиофизического факультета     Харапудченко Ольга Владимировна</vt:lpstr>
      <vt:lpstr>ЦЕЛЬ</vt:lpstr>
      <vt:lpstr>ЗАДАЧИ</vt:lpstr>
      <vt:lpstr>МЕТОД ПРОЕКТОВ</vt:lpstr>
      <vt:lpstr>МЕТОД ПРОЕКТОВ</vt:lpstr>
      <vt:lpstr>СТРУКТУРА ПРОЕКТА</vt:lpstr>
      <vt:lpstr>ЭТАП ПОДГОТОВКИ ПРОЕКТА</vt:lpstr>
      <vt:lpstr>ЭТАП ПОДГОТОВКИ ПРОЕКТА</vt:lpstr>
      <vt:lpstr>ПРЕЗЕНТАЦИЯ</vt:lpstr>
      <vt:lpstr>КРИТЕРИИ ОЦЕНИВАНИЯ</vt:lpstr>
      <vt:lpstr>ЭТАП ПРЕЗЕНТАЦИИ</vt:lpstr>
      <vt:lpstr>РЕЗУЛЬТАТЫ</vt:lpstr>
      <vt:lpstr>СТАТЬИ АВТОРА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проектного обучения английскому языку студентов магистратуры Радиофизического факультета     Харапудченко Ольга владимировна</dc:title>
  <dc:creator>Olga</dc:creator>
  <cp:lastModifiedBy>Olga</cp:lastModifiedBy>
  <cp:revision>18</cp:revision>
  <dcterms:created xsi:type="dcterms:W3CDTF">2015-12-11T07:12:23Z</dcterms:created>
  <dcterms:modified xsi:type="dcterms:W3CDTF">2016-01-20T15:09:19Z</dcterms:modified>
</cp:coreProperties>
</file>